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44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49F6-0C58-4778-9ACC-5A2A17606CB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BC3-AA54-47D3-AA32-72FD3A507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33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49F6-0C58-4778-9ACC-5A2A17606CB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BC3-AA54-47D3-AA32-72FD3A507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00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49F6-0C58-4778-9ACC-5A2A17606CB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BC3-AA54-47D3-AA32-72FD3A507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43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49F6-0C58-4778-9ACC-5A2A17606CB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BC3-AA54-47D3-AA32-72FD3A507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01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49F6-0C58-4778-9ACC-5A2A17606CB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BC3-AA54-47D3-AA32-72FD3A507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18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49F6-0C58-4778-9ACC-5A2A17606CB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BC3-AA54-47D3-AA32-72FD3A507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94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49F6-0C58-4778-9ACC-5A2A17606CB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BC3-AA54-47D3-AA32-72FD3A507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85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49F6-0C58-4778-9ACC-5A2A17606CB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BC3-AA54-47D3-AA32-72FD3A507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9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49F6-0C58-4778-9ACC-5A2A17606CB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BC3-AA54-47D3-AA32-72FD3A507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22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49F6-0C58-4778-9ACC-5A2A17606CB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BC3-AA54-47D3-AA32-72FD3A507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33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49F6-0C58-4778-9ACC-5A2A17606CB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BC3-AA54-47D3-AA32-72FD3A507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76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549F6-0C58-4778-9ACC-5A2A17606CB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BDBC3-AA54-47D3-AA32-72FD3A507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66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30" y="764704"/>
            <a:ext cx="7976165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375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540731" cy="2864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8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968382" cy="5896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78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805316" cy="579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70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41" y="1844824"/>
            <a:ext cx="8277851" cy="2845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5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7658125" cy="5687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4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739658" cy="574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006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162181" cy="6061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36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7802141" cy="5794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558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766282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59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689003" cy="5711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80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579767" cy="564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3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7435751" cy="5534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70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 O'Pray</dc:creator>
  <cp:lastModifiedBy>Hugh O'Pray</cp:lastModifiedBy>
  <cp:revision>4</cp:revision>
  <dcterms:created xsi:type="dcterms:W3CDTF">2015-11-27T09:41:01Z</dcterms:created>
  <dcterms:modified xsi:type="dcterms:W3CDTF">2015-11-27T10:07:29Z</dcterms:modified>
</cp:coreProperties>
</file>