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450E-4D90-4B21-B36C-925E3D36CAC6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00DD-B282-48B1-9C85-52494F802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73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450E-4D90-4B21-B36C-925E3D36CAC6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00DD-B282-48B1-9C85-52494F802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26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450E-4D90-4B21-B36C-925E3D36CAC6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00DD-B282-48B1-9C85-52494F802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45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450E-4D90-4B21-B36C-925E3D36CAC6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00DD-B282-48B1-9C85-52494F802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65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450E-4D90-4B21-B36C-925E3D36CAC6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00DD-B282-48B1-9C85-52494F802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31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450E-4D90-4B21-B36C-925E3D36CAC6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00DD-B282-48B1-9C85-52494F802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956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450E-4D90-4B21-B36C-925E3D36CAC6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00DD-B282-48B1-9C85-52494F802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82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450E-4D90-4B21-B36C-925E3D36CAC6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00DD-B282-48B1-9C85-52494F802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88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450E-4D90-4B21-B36C-925E3D36CAC6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00DD-B282-48B1-9C85-52494F802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40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450E-4D90-4B21-B36C-925E3D36CAC6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00DD-B282-48B1-9C85-52494F802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55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450E-4D90-4B21-B36C-925E3D36CAC6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00DD-B282-48B1-9C85-52494F802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49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4450E-4D90-4B21-B36C-925E3D36CAC6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A00DD-B282-48B1-9C85-52494F802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88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4" y="980728"/>
            <a:ext cx="8970892" cy="4821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0026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547688"/>
            <a:ext cx="8256587" cy="576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487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547688"/>
            <a:ext cx="8256587" cy="576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6576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41" y="1412776"/>
            <a:ext cx="8692447" cy="407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291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8784976" cy="472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091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99" y="1124744"/>
            <a:ext cx="8659382" cy="4140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8220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547688"/>
            <a:ext cx="8256587" cy="576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054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547688"/>
            <a:ext cx="8256587" cy="576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2437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547688"/>
            <a:ext cx="8256587" cy="576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135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1433513"/>
            <a:ext cx="7446963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9197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547688"/>
            <a:ext cx="8256587" cy="576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8117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547688"/>
            <a:ext cx="8256587" cy="576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0235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547688"/>
            <a:ext cx="8256587" cy="576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9684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 O'Pray</dc:creator>
  <cp:lastModifiedBy>Hugh O'Pray</cp:lastModifiedBy>
  <cp:revision>4</cp:revision>
  <dcterms:created xsi:type="dcterms:W3CDTF">2015-11-27T09:21:05Z</dcterms:created>
  <dcterms:modified xsi:type="dcterms:W3CDTF">2015-11-27T09:40:56Z</dcterms:modified>
</cp:coreProperties>
</file>